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1138C7-9C34-4B8D-B3CF-1CE8A0FCE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BBA8FB1-6222-42CB-BFEE-2AC7CBFBB2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D31F60-8740-40C5-A73B-8881DBD88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8442-7E2A-45E5-8C88-6CD1CDD3E544}" type="datetimeFigureOut">
              <a:rPr lang="ru-UA" smtClean="0"/>
              <a:t>03.02.2021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B75B3AD-9534-44A6-A194-85699981B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38C861-4E9E-459F-8E71-A528460B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302FC-FFDE-43FB-B2B8-D36F4BD0E30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695878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48F2C7-1091-41A1-AD56-8BE708805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A40639C-8A54-4E7C-8151-D576A67AD4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206AE3-3AE7-4374-B8EA-094AB17FE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8442-7E2A-45E5-8C88-6CD1CDD3E544}" type="datetimeFigureOut">
              <a:rPr lang="ru-UA" smtClean="0"/>
              <a:t>03.02.2021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0B635E-CA92-415B-A144-C4297585B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229EAD-9D8A-4CD1-B8B3-3F20C532A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302FC-FFDE-43FB-B2B8-D36F4BD0E30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740424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8F10E57-1EA9-4524-88C6-064BC0C6B1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CE5B024-65CD-4761-A7EF-27946BB96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FAD704-A6C1-4026-A6A3-83A0645C1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8442-7E2A-45E5-8C88-6CD1CDD3E544}" type="datetimeFigureOut">
              <a:rPr lang="ru-UA" smtClean="0"/>
              <a:t>03.02.2021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BA9E8F-5FAF-4231-B332-3A72A6ABE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0003D1-C219-4D4B-9B17-CBC8B4886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302FC-FFDE-43FB-B2B8-D36F4BD0E30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84862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E3E464-619D-40FC-B6F2-13795CB0D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B6F727-295F-4808-8658-6055F667E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DAC541-2F85-4CB6-8F80-A947738E2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8442-7E2A-45E5-8C88-6CD1CDD3E544}" type="datetimeFigureOut">
              <a:rPr lang="ru-UA" smtClean="0"/>
              <a:t>03.02.2021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44D9FE-555B-4A9A-9954-9989B3156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4EF4E6-EC99-45A3-AA35-F3CA9658C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302FC-FFDE-43FB-B2B8-D36F4BD0E30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219271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EBA564-4A46-4401-8FE7-269E7C24B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BF57C1-E5CC-4CF4-B519-582114AE00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AB88DE-9290-434A-82DD-6424520A8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8442-7E2A-45E5-8C88-6CD1CDD3E544}" type="datetimeFigureOut">
              <a:rPr lang="ru-UA" smtClean="0"/>
              <a:t>03.02.2021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15195B-EA17-46EC-AE0D-DE610C061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CFEE71-37A3-43E7-BBC5-19EE7610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302FC-FFDE-43FB-B2B8-D36F4BD0E30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024372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D47C97-33EE-44DA-994E-671CD851A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832476-5BC9-47AD-8C1A-91C1494C70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4E6A017-1664-4AA7-BEE6-54B6C7A723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D178F33-627B-4AC5-8E65-28A907AEE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8442-7E2A-45E5-8C88-6CD1CDD3E544}" type="datetimeFigureOut">
              <a:rPr lang="ru-UA" smtClean="0"/>
              <a:t>03.02.2021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9FE5365-82B1-4A84-B335-4A3B4D92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3B2B8C8-1D29-4121-9771-8BAFCE2E9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302FC-FFDE-43FB-B2B8-D36F4BD0E30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299136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A06476-F94B-44E9-A346-DDBA2C330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D9A47E6-8374-42E7-9CCB-606B356C61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3B05085-2925-4FA9-843D-AE1AEEE48F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679F511-24F4-43EF-97E1-1265FF7628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886A62D-BFFA-4487-9CA8-5901F1CBF5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1A4844E-E87E-451D-969A-E66E4110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8442-7E2A-45E5-8C88-6CD1CDD3E544}" type="datetimeFigureOut">
              <a:rPr lang="ru-UA" smtClean="0"/>
              <a:t>03.02.2021</a:t>
            </a:fld>
            <a:endParaRPr lang="ru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E331B5B-748B-4E24-877C-71F60E41E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A824D11-C3CE-4F5A-9068-BF22E9E5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302FC-FFDE-43FB-B2B8-D36F4BD0E30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77016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15F505-0DA4-43C3-BB5D-DDD02C88A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E146236-7B1E-4AD3-8AFA-677841B8E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8442-7E2A-45E5-8C88-6CD1CDD3E544}" type="datetimeFigureOut">
              <a:rPr lang="ru-UA" smtClean="0"/>
              <a:t>03.02.2021</a:t>
            </a:fld>
            <a:endParaRPr lang="ru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FE40FCA-9E6B-4E19-B37D-F634F93C0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2B1923E-4DB0-4E91-B69D-E37F7A493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302FC-FFDE-43FB-B2B8-D36F4BD0E30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62774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6A0979A-2D2A-4FB7-B58E-DE479A07D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8442-7E2A-45E5-8C88-6CD1CDD3E544}" type="datetimeFigureOut">
              <a:rPr lang="ru-UA" smtClean="0"/>
              <a:t>03.02.2021</a:t>
            </a:fld>
            <a:endParaRPr lang="ru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32BAE55-6A9F-4B31-A405-C760A4E49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AD74FC8-A14E-46FA-A278-C4BCE59AA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302FC-FFDE-43FB-B2B8-D36F4BD0E30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197625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F32B59-B182-4116-A460-0D510000D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66C198-804F-4D2C-B4BE-CDF3903C7D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2774709-4E45-491D-B316-5F7CA05BA7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D967389-DB14-4D93-87E7-1DD647173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8442-7E2A-45E5-8C88-6CD1CDD3E544}" type="datetimeFigureOut">
              <a:rPr lang="ru-UA" smtClean="0"/>
              <a:t>03.02.2021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DB66FA9-5B48-41FC-918E-AF3365717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EB38AE7-C02D-406F-B83F-F4FA3EAD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302FC-FFDE-43FB-B2B8-D36F4BD0E30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08902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98CD8D-D960-4CD9-9196-DE38495B1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87C64DE-B844-4BB8-8408-3C6CCF084D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151CEDA-3EBC-4B65-9CA1-8A95763D40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618597-5737-4009-8EB0-43F2D962C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8442-7E2A-45E5-8C88-6CD1CDD3E544}" type="datetimeFigureOut">
              <a:rPr lang="ru-UA" smtClean="0"/>
              <a:t>03.02.2021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A43AC0F-35E7-4497-8268-163A5F6CB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AF04371-E22E-4046-BDB2-3D9516819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302FC-FFDE-43FB-B2B8-D36F4BD0E30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22036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8944DC-C6BD-4936-B615-7C620D90D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B11D950-B0FF-4468-B51D-C859CF854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3F49F1-619B-4F2F-A491-E029B4EEBC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98442-7E2A-45E5-8C88-6CD1CDD3E544}" type="datetimeFigureOut">
              <a:rPr lang="ru-UA" smtClean="0"/>
              <a:t>03.02.2021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0B1B9D-31B8-49B8-93F2-17020B4183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B30ECD-26EA-47F7-B460-5D87F03023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302FC-FFDE-43FB-B2B8-D36F4BD0E306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870185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зочный фон для презентации - 72 фото для презентаций и картинок на  рабочий стол">
            <a:extLst>
              <a:ext uri="{FF2B5EF4-FFF2-40B4-BE49-F238E27FC236}">
                <a16:creationId xmlns:a16="http://schemas.microsoft.com/office/drawing/2014/main" id="{FCA91CAC-DAB5-4577-B5DF-F99BADAE2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98D4721-A71E-40D1-B536-13603C29A983}"/>
              </a:ext>
            </a:extLst>
          </p:cNvPr>
          <p:cNvSpPr txBox="1"/>
          <p:nvPr/>
        </p:nvSpPr>
        <p:spPr>
          <a:xfrm>
            <a:off x="2080592" y="1273162"/>
            <a:ext cx="95150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4000" b="1" dirty="0">
                <a:solidFill>
                  <a:srgbClr val="006600"/>
                </a:solidFill>
                <a:latin typeface="Bad Script" panose="02000000000000000000" pitchFamily="2" charset="0"/>
              </a:rPr>
              <a:t>Інтерактивна розмальовка за народною казкою «Летючий корабель»</a:t>
            </a:r>
            <a:endParaRPr lang="ru-UA" sz="4000" b="1" dirty="0">
              <a:solidFill>
                <a:srgbClr val="006600"/>
              </a:solidFill>
              <a:latin typeface="Bad Script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B3038A-086C-4D45-BC1E-249407F8CD5D}"/>
              </a:ext>
            </a:extLst>
          </p:cNvPr>
          <p:cNvSpPr txBox="1"/>
          <p:nvPr/>
        </p:nvSpPr>
        <p:spPr>
          <a:xfrm>
            <a:off x="1603514" y="137145"/>
            <a:ext cx="99921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uk-UA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Двуреченська</a:t>
            </a:r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Миколаївна, вчитель української мови та літератури </a:t>
            </a:r>
          </a:p>
          <a:p>
            <a:pPr algn="ctr"/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Смілянської спеціалізованої школи І-ІІІ ступенів №12</a:t>
            </a:r>
            <a:endParaRPr lang="ru-UA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hlinkClick r:id="rId3" action="ppaction://hlinksldjump" tooltip="Розпочати"/>
            <a:extLst>
              <a:ext uri="{FF2B5EF4-FFF2-40B4-BE49-F238E27FC236}">
                <a16:creationId xmlns:a16="http://schemas.microsoft.com/office/drawing/2014/main" id="{DDDE73B6-B88C-475C-97CE-37DEDC8974D3}"/>
              </a:ext>
            </a:extLst>
          </p:cNvPr>
          <p:cNvSpPr txBox="1"/>
          <p:nvPr/>
        </p:nvSpPr>
        <p:spPr>
          <a:xfrm>
            <a:off x="5090256" y="3722791"/>
            <a:ext cx="3021496" cy="70788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Розпочати</a:t>
            </a:r>
            <a:endParaRPr lang="ru-UA" sz="4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Українські народні казки. Летючий корабель. - YouTube">
            <a:extLst>
              <a:ext uri="{FF2B5EF4-FFF2-40B4-BE49-F238E27FC236}">
                <a16:creationId xmlns:a16="http://schemas.microsoft.com/office/drawing/2014/main" id="{DCC0F4DA-C329-45CE-B90A-C98D89FB11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3" t="266" r="5920" b="-266"/>
          <a:stretch/>
        </p:blipFill>
        <p:spPr bwMode="auto">
          <a:xfrm rot="21068084">
            <a:off x="929710" y="2943704"/>
            <a:ext cx="3786006" cy="23635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Летючий корабель - AudioMama">
            <a:extLst>
              <a:ext uri="{FF2B5EF4-FFF2-40B4-BE49-F238E27FC236}">
                <a16:creationId xmlns:a16="http://schemas.microsoft.com/office/drawing/2014/main" id="{AFC51418-A5BA-4859-9640-EA6F9AB6E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2350">
            <a:off x="8598727" y="3024229"/>
            <a:ext cx="3276047" cy="2444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285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казочный фон для презентации - 72 фото для презентаций и картинок на  рабочий стол">
            <a:extLst>
              <a:ext uri="{FF2B5EF4-FFF2-40B4-BE49-F238E27FC236}">
                <a16:creationId xmlns:a16="http://schemas.microsoft.com/office/drawing/2014/main" id="{A8587306-AECC-42B0-B20B-1BD79843EA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hlinkClick r:id="rId3" action="ppaction://hlinksldjump"/>
            <a:extLst>
              <a:ext uri="{FF2B5EF4-FFF2-40B4-BE49-F238E27FC236}">
                <a16:creationId xmlns:a16="http://schemas.microsoft.com/office/drawing/2014/main" id="{4636FC98-CCF3-4F4C-A237-3548D0B9BC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30889" y="383753"/>
            <a:ext cx="5168343" cy="3879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34F7D0-4E44-41B6-A6D1-E13C8691B159}"/>
              </a:ext>
            </a:extLst>
          </p:cNvPr>
          <p:cNvSpPr txBox="1"/>
          <p:nvPr/>
        </p:nvSpPr>
        <p:spPr>
          <a:xfrm>
            <a:off x="768627" y="504935"/>
            <a:ext cx="67056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tabLst>
                <a:tab pos="334645" algn="l"/>
              </a:tabLst>
            </a:pPr>
            <a:r>
              <a:rPr lang="uk-UA" sz="32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</a:rPr>
              <a:t>Хто допоміг дурневі виконати всі </a:t>
            </a:r>
          </a:p>
          <a:p>
            <a:pPr algn="ctr">
              <a:tabLst>
                <a:tab pos="334645" algn="l"/>
              </a:tabLst>
            </a:pPr>
            <a:r>
              <a:rPr lang="uk-UA" sz="32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</a:rPr>
              <a:t>царські забаганки?</a:t>
            </a:r>
            <a:endParaRPr lang="ru-UA" sz="3200" b="1" dirty="0">
              <a:solidFill>
                <a:srgbClr val="000000"/>
              </a:solidFill>
              <a:effectLst/>
              <a:latin typeface="Bad Script" panose="02000000000000000000" pitchFamily="2" charset="0"/>
              <a:ea typeface="Courier New" panose="02070309020205020404" pitchFamily="49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19EA5D-4DCF-4963-AD94-E378BDB415F2}"/>
              </a:ext>
            </a:extLst>
          </p:cNvPr>
          <p:cNvSpPr txBox="1"/>
          <p:nvPr/>
        </p:nvSpPr>
        <p:spPr>
          <a:xfrm>
            <a:off x="1557127" y="2230104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Його старші брати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71076-A99B-4E9C-B09F-B19A9B39AF90}"/>
              </a:ext>
            </a:extLst>
          </p:cNvPr>
          <p:cNvSpPr txBox="1"/>
          <p:nvPr/>
        </p:nvSpPr>
        <p:spPr>
          <a:xfrm>
            <a:off x="1557127" y="3290186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Царська дочка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hlinkClick r:id="rId3" action="ppaction://hlinksldjump" tooltip="Нові друзі, яких він зустрів"/>
            <a:extLst>
              <a:ext uri="{FF2B5EF4-FFF2-40B4-BE49-F238E27FC236}">
                <a16:creationId xmlns:a16="http://schemas.microsoft.com/office/drawing/2014/main" id="{92844A76-AB97-4EBA-8C5E-8FF6AF520AF8}"/>
              </a:ext>
            </a:extLst>
          </p:cNvPr>
          <p:cNvSpPr txBox="1"/>
          <p:nvPr/>
        </p:nvSpPr>
        <p:spPr>
          <a:xfrm>
            <a:off x="1557127" y="4347735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Нові друзі, яких він зустрів</a:t>
            </a:r>
          </a:p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подорожі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071CCC-6272-4C44-BD09-E990F0E17FFA}"/>
              </a:ext>
            </a:extLst>
          </p:cNvPr>
          <p:cNvSpPr txBox="1"/>
          <p:nvPr/>
        </p:nvSpPr>
        <p:spPr>
          <a:xfrm>
            <a:off x="1557127" y="5628778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Н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</a:rPr>
              <a:t>іхто не допомагав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645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казочный фон для презентации - 72 фото для презентаций и картинок на  рабочий стол">
            <a:extLst>
              <a:ext uri="{FF2B5EF4-FFF2-40B4-BE49-F238E27FC236}">
                <a16:creationId xmlns:a16="http://schemas.microsoft.com/office/drawing/2014/main" id="{A8587306-AECC-42B0-B20B-1BD79843EA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hlinkClick r:id="rId3" action="ppaction://hlinksldjump"/>
            <a:extLst>
              <a:ext uri="{FF2B5EF4-FFF2-40B4-BE49-F238E27FC236}">
                <a16:creationId xmlns:a16="http://schemas.microsoft.com/office/drawing/2014/main" id="{4636FC98-CCF3-4F4C-A237-3548D0B9BC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30889" y="304240"/>
            <a:ext cx="5168343" cy="3879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34F7D0-4E44-41B6-A6D1-E13C8691B159}"/>
              </a:ext>
            </a:extLst>
          </p:cNvPr>
          <p:cNvSpPr txBox="1"/>
          <p:nvPr/>
        </p:nvSpPr>
        <p:spPr>
          <a:xfrm>
            <a:off x="728871" y="422056"/>
            <a:ext cx="67056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</a:rPr>
              <a:t>Скільки всього завдань царя</a:t>
            </a:r>
          </a:p>
          <a:p>
            <a:pPr algn="ctr"/>
            <a:r>
              <a:rPr lang="uk-UA" sz="32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</a:rPr>
              <a:t> виконав дурень?</a:t>
            </a:r>
            <a:endParaRPr lang="ru-UA" sz="5400" b="1" dirty="0">
              <a:latin typeface="Bad Script" panose="02000000000000000000" pitchFamily="2" charset="0"/>
            </a:endParaRPr>
          </a:p>
        </p:txBody>
      </p:sp>
      <p:sp>
        <p:nvSpPr>
          <p:cNvPr id="10" name="TextBox 9">
            <a:hlinkClick r:id="rId3" action="ppaction://hlinksldjump" tooltip="П'ять"/>
            <a:extLst>
              <a:ext uri="{FF2B5EF4-FFF2-40B4-BE49-F238E27FC236}">
                <a16:creationId xmlns:a16="http://schemas.microsoft.com/office/drawing/2014/main" id="{F019EA5D-4DCF-4963-AD94-E378BDB415F2}"/>
              </a:ext>
            </a:extLst>
          </p:cNvPr>
          <p:cNvSpPr txBox="1"/>
          <p:nvPr/>
        </p:nvSpPr>
        <p:spPr>
          <a:xfrm>
            <a:off x="2932041" y="2630451"/>
            <a:ext cx="2299256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П’ять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71076-A99B-4E9C-B09F-B19A9B39AF90}"/>
              </a:ext>
            </a:extLst>
          </p:cNvPr>
          <p:cNvSpPr txBox="1"/>
          <p:nvPr/>
        </p:nvSpPr>
        <p:spPr>
          <a:xfrm>
            <a:off x="2932041" y="3627521"/>
            <a:ext cx="2299256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Сім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844A76-AB97-4EBA-8C5E-8FF6AF520AF8}"/>
              </a:ext>
            </a:extLst>
          </p:cNvPr>
          <p:cNvSpPr txBox="1"/>
          <p:nvPr/>
        </p:nvSpPr>
        <p:spPr>
          <a:xfrm>
            <a:off x="2932041" y="4568569"/>
            <a:ext cx="2299257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Три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071CCC-6272-4C44-BD09-E990F0E17FFA}"/>
              </a:ext>
            </a:extLst>
          </p:cNvPr>
          <p:cNvSpPr txBox="1"/>
          <p:nvPr/>
        </p:nvSpPr>
        <p:spPr>
          <a:xfrm>
            <a:off x="2932041" y="5527336"/>
            <a:ext cx="2299257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Шість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842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казочный фон для презентации - 72 фото для презентаций и картинок на  рабочий стол">
            <a:extLst>
              <a:ext uri="{FF2B5EF4-FFF2-40B4-BE49-F238E27FC236}">
                <a16:creationId xmlns:a16="http://schemas.microsoft.com/office/drawing/2014/main" id="{A8587306-AECC-42B0-B20B-1BD79843EA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hlinkClick r:id="rId3" action="ppaction://hlinksldjump"/>
            <a:extLst>
              <a:ext uri="{FF2B5EF4-FFF2-40B4-BE49-F238E27FC236}">
                <a16:creationId xmlns:a16="http://schemas.microsoft.com/office/drawing/2014/main" id="{4636FC98-CCF3-4F4C-A237-3548D0B9BC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30889" y="304240"/>
            <a:ext cx="5168342" cy="3879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34F7D0-4E44-41B6-A6D1-E13C8691B159}"/>
              </a:ext>
            </a:extLst>
          </p:cNvPr>
          <p:cNvSpPr txBox="1"/>
          <p:nvPr/>
        </p:nvSpPr>
        <p:spPr>
          <a:xfrm>
            <a:off x="728871" y="422056"/>
            <a:ext cx="67056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</a:rPr>
              <a:t>Яким було останнє випробування </a:t>
            </a:r>
          </a:p>
          <a:p>
            <a:pPr algn="ctr"/>
            <a:r>
              <a:rPr lang="uk-UA" sz="36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</a:rPr>
              <a:t>для дурня?</a:t>
            </a:r>
            <a:endParaRPr lang="ru-UA" sz="6000" b="1" dirty="0">
              <a:latin typeface="Bad Script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19EA5D-4DCF-4963-AD94-E378BDB415F2}"/>
              </a:ext>
            </a:extLst>
          </p:cNvPr>
          <p:cNvSpPr txBox="1"/>
          <p:nvPr/>
        </p:nvSpPr>
        <p:spPr>
          <a:xfrm>
            <a:off x="1557126" y="2563756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Вкрасти царівну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71076-A99B-4E9C-B09F-B19A9B39AF90}"/>
              </a:ext>
            </a:extLst>
          </p:cNvPr>
          <p:cNvSpPr txBox="1"/>
          <p:nvPr/>
        </p:nvSpPr>
        <p:spPr>
          <a:xfrm>
            <a:off x="1557127" y="3563140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Вполювати лося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844A76-AB97-4EBA-8C5E-8FF6AF520AF8}"/>
              </a:ext>
            </a:extLst>
          </p:cNvPr>
          <p:cNvSpPr txBox="1"/>
          <p:nvPr/>
        </p:nvSpPr>
        <p:spPr>
          <a:xfrm>
            <a:off x="1557127" y="4630388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Побудувати ще один корабель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hlinkClick r:id="rId3" action="ppaction://hlinksldjump" tooltip="Дістати військо"/>
            <a:extLst>
              <a:ext uri="{FF2B5EF4-FFF2-40B4-BE49-F238E27FC236}">
                <a16:creationId xmlns:a16="http://schemas.microsoft.com/office/drawing/2014/main" id="{7C071CCC-6272-4C44-BD09-E990F0E17FFA}"/>
              </a:ext>
            </a:extLst>
          </p:cNvPr>
          <p:cNvSpPr txBox="1"/>
          <p:nvPr/>
        </p:nvSpPr>
        <p:spPr>
          <a:xfrm>
            <a:off x="1557127" y="5628778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Д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</a:rPr>
              <a:t>істати військо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471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казочный фон для презентации - 72 фото для презентаций и картинок на  рабочий стол">
            <a:extLst>
              <a:ext uri="{FF2B5EF4-FFF2-40B4-BE49-F238E27FC236}">
                <a16:creationId xmlns:a16="http://schemas.microsoft.com/office/drawing/2014/main" id="{A8587306-AECC-42B0-B20B-1BD79843EA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hlinkClick r:id="rId3" action="ppaction://hlinksldjump"/>
            <a:extLst>
              <a:ext uri="{FF2B5EF4-FFF2-40B4-BE49-F238E27FC236}">
                <a16:creationId xmlns:a16="http://schemas.microsoft.com/office/drawing/2014/main" id="{4636FC98-CCF3-4F4C-A237-3548D0B9BC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30889" y="304240"/>
            <a:ext cx="5168342" cy="3879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34F7D0-4E44-41B6-A6D1-E13C8691B159}"/>
              </a:ext>
            </a:extLst>
          </p:cNvPr>
          <p:cNvSpPr txBox="1"/>
          <p:nvPr/>
        </p:nvSpPr>
        <p:spPr>
          <a:xfrm>
            <a:off x="808385" y="431370"/>
            <a:ext cx="67056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</a:rPr>
              <a:t>Як змінився дурень наприкінці </a:t>
            </a:r>
          </a:p>
          <a:p>
            <a:pPr algn="ctr"/>
            <a:r>
              <a:rPr lang="uk-UA" sz="32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</a:rPr>
              <a:t>казки?</a:t>
            </a:r>
            <a:endParaRPr lang="ru-UA" sz="5400" b="1" dirty="0">
              <a:latin typeface="Bad Script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19EA5D-4DCF-4963-AD94-E378BDB415F2}"/>
              </a:ext>
            </a:extLst>
          </p:cNvPr>
          <p:cNvSpPr txBox="1"/>
          <p:nvPr/>
        </p:nvSpPr>
        <p:spPr>
          <a:xfrm>
            <a:off x="1557126" y="2457553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 найрозумнішим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hlinkClick r:id="rId3" action="ppaction://hlinksldjump" tooltip="Став гарним та ошатно вбраним"/>
            <a:extLst>
              <a:ext uri="{FF2B5EF4-FFF2-40B4-BE49-F238E27FC236}">
                <a16:creationId xmlns:a16="http://schemas.microsoft.com/office/drawing/2014/main" id="{42171076-A99B-4E9C-B09F-B19A9B39AF90}"/>
              </a:ext>
            </a:extLst>
          </p:cNvPr>
          <p:cNvSpPr txBox="1"/>
          <p:nvPr/>
        </p:nvSpPr>
        <p:spPr>
          <a:xfrm>
            <a:off x="1557126" y="3498574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 гарним та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ошатно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вбраним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844A76-AB97-4EBA-8C5E-8FF6AF520AF8}"/>
              </a:ext>
            </a:extLst>
          </p:cNvPr>
          <p:cNvSpPr txBox="1"/>
          <p:nvPr/>
        </p:nvSpPr>
        <p:spPr>
          <a:xfrm>
            <a:off x="1557125" y="4440500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Залишився дурним обірванцем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071CCC-6272-4C44-BD09-E990F0E17FFA}"/>
              </a:ext>
            </a:extLst>
          </p:cNvPr>
          <p:cNvSpPr txBox="1"/>
          <p:nvPr/>
        </p:nvSpPr>
        <p:spPr>
          <a:xfrm>
            <a:off x="1557125" y="5382426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Д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</a:rPr>
              <a:t>істав від нових друзів </a:t>
            </a:r>
          </a:p>
          <a:p>
            <a:pPr algn="ctr"/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</a:rPr>
              <a:t>чарівні здібності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03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0696B-6711-4811-A5F7-09E5143C9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B975D2-E319-4433-A833-9E43DC3BE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UA"/>
          </a:p>
        </p:txBody>
      </p:sp>
      <p:pic>
        <p:nvPicPr>
          <p:cNvPr id="4" name="Picture 8" descr="Стали відома символічна збірна та кращий гравець 6 туру чемпіонату  Черкащини з футзалу в ЕКСТРА-ЛІЗІ | Черкаський Спорт">
            <a:extLst>
              <a:ext uri="{FF2B5EF4-FFF2-40B4-BE49-F238E27FC236}">
                <a16:creationId xmlns:a16="http://schemas.microsoft.com/office/drawing/2014/main" id="{851F3D2E-6C48-4B3D-96CA-2CE89CFC24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992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казочный фон для презентации - 72 фото для презентаций и картинок на  рабочий стол">
            <a:extLst>
              <a:ext uri="{FF2B5EF4-FFF2-40B4-BE49-F238E27FC236}">
                <a16:creationId xmlns:a16="http://schemas.microsoft.com/office/drawing/2014/main" id="{A8587306-AECC-42B0-B20B-1BD79843EA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hlinkClick r:id="rId3" action="ppaction://hlinksldjump"/>
            <a:extLst>
              <a:ext uri="{FF2B5EF4-FFF2-40B4-BE49-F238E27FC236}">
                <a16:creationId xmlns:a16="http://schemas.microsoft.com/office/drawing/2014/main" id="{4636FC98-CCF3-4F4C-A237-3548D0B9BC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888" y="194078"/>
            <a:ext cx="5168348" cy="4338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34F7D0-4E44-41B6-A6D1-E13C8691B159}"/>
              </a:ext>
            </a:extLst>
          </p:cNvPr>
          <p:cNvSpPr txBox="1"/>
          <p:nvPr/>
        </p:nvSpPr>
        <p:spPr>
          <a:xfrm>
            <a:off x="728871" y="422056"/>
            <a:ext cx="67056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  <a:cs typeface="Courier New" panose="02070309020205020404" pitchFamily="49" charset="0"/>
              </a:rPr>
              <a:t>Про що йшла мова в царському указі?</a:t>
            </a:r>
            <a:endParaRPr lang="ru-UA" sz="3600" b="1" dirty="0">
              <a:latin typeface="Bad Script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19EA5D-4DCF-4963-AD94-E378BDB415F2}"/>
              </a:ext>
            </a:extLst>
          </p:cNvPr>
          <p:cNvSpPr txBox="1"/>
          <p:nvPr/>
        </p:nvSpPr>
        <p:spPr>
          <a:xfrm>
            <a:off x="1557127" y="1847408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Що цар хоче отримати в подарунок летючий корабель</a:t>
            </a:r>
            <a:endParaRPr lang="ru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71076-A99B-4E9C-B09F-B19A9B39AF90}"/>
              </a:ext>
            </a:extLst>
          </p:cNvPr>
          <p:cNvSpPr txBox="1"/>
          <p:nvPr/>
        </p:nvSpPr>
        <p:spPr>
          <a:xfrm>
            <a:off x="1557127" y="3105834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Щ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</a:rPr>
              <a:t>о цар подарує орден тому, </a:t>
            </a:r>
          </a:p>
          <a:p>
            <a:pPr algn="ctr"/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</a:rPr>
              <a:t>хто змайструє летючий корабель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844A76-AB97-4EBA-8C5E-8FF6AF520AF8}"/>
              </a:ext>
            </a:extLst>
          </p:cNvPr>
          <p:cNvSpPr txBox="1"/>
          <p:nvPr/>
        </p:nvSpPr>
        <p:spPr>
          <a:xfrm>
            <a:off x="1557127" y="4347735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Щ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</a:rPr>
              <a:t>о цар кине до в’язниці того, </a:t>
            </a:r>
          </a:p>
          <a:p>
            <a:pPr algn="ctr"/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</a:rPr>
              <a:t>хто змайструє летючий кора­бель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hlinkClick r:id="rId3" action="ppaction://hlinksldjump" tooltip="Що цар віддасть дочку за того,"/>
            <a:extLst>
              <a:ext uri="{FF2B5EF4-FFF2-40B4-BE49-F238E27FC236}">
                <a16:creationId xmlns:a16="http://schemas.microsoft.com/office/drawing/2014/main" id="{7C071CCC-6272-4C44-BD09-E990F0E17FFA}"/>
              </a:ext>
            </a:extLst>
          </p:cNvPr>
          <p:cNvSpPr txBox="1"/>
          <p:nvPr/>
        </p:nvSpPr>
        <p:spPr>
          <a:xfrm>
            <a:off x="1557127" y="5628778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Щ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</a:rPr>
              <a:t>о цар </a:t>
            </a:r>
            <a:r>
              <a:rPr lang="uk-UA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</a:rPr>
              <a:t>віддасть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</a:rPr>
              <a:t> дочку за того,</a:t>
            </a:r>
          </a:p>
          <a:p>
            <a:pPr algn="ctr"/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</a:rPr>
              <a:t> хто змайструє летючий кора­бель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552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казочный фон для презентации - 72 фото для презентаций и картинок на  рабочий стол">
            <a:extLst>
              <a:ext uri="{FF2B5EF4-FFF2-40B4-BE49-F238E27FC236}">
                <a16:creationId xmlns:a16="http://schemas.microsoft.com/office/drawing/2014/main" id="{A8587306-AECC-42B0-B20B-1BD79843EA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hlinkClick r:id="rId3" action="ppaction://hlinksldjump"/>
            <a:extLst>
              <a:ext uri="{FF2B5EF4-FFF2-40B4-BE49-F238E27FC236}">
                <a16:creationId xmlns:a16="http://schemas.microsoft.com/office/drawing/2014/main" id="{4636FC98-CCF3-4F4C-A237-3548D0B9BC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30888" y="423510"/>
            <a:ext cx="5168348" cy="3879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34F7D0-4E44-41B6-A6D1-E13C8691B159}"/>
              </a:ext>
            </a:extLst>
          </p:cNvPr>
          <p:cNvSpPr txBox="1"/>
          <p:nvPr/>
        </p:nvSpPr>
        <p:spPr>
          <a:xfrm>
            <a:off x="781880" y="550085"/>
            <a:ext cx="6705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latin typeface="Bad Script" panose="02000000000000000000" pitchFamily="2" charset="0"/>
              </a:rPr>
              <a:t>Що дали батьки синам у дорогу?</a:t>
            </a:r>
            <a:endParaRPr lang="ru-UA" sz="6000" b="1" dirty="0">
              <a:latin typeface="Bad Script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19EA5D-4DCF-4963-AD94-E378BDB415F2}"/>
              </a:ext>
            </a:extLst>
          </p:cNvPr>
          <p:cNvSpPr txBox="1"/>
          <p:nvPr/>
        </p:nvSpPr>
        <p:spPr>
          <a:xfrm>
            <a:off x="1557127" y="1781793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Нічого не дали, бо самим нічого було їсти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hlinkClick r:id="rId3" action="ppaction://hlinksldjump" tooltip="Розумним — багато їжі зібрали, "/>
            <a:extLst>
              <a:ext uri="{FF2B5EF4-FFF2-40B4-BE49-F238E27FC236}">
                <a16:creationId xmlns:a16="http://schemas.microsoft.com/office/drawing/2014/main" id="{42171076-A99B-4E9C-B09F-B19A9B39AF90}"/>
              </a:ext>
            </a:extLst>
          </p:cNvPr>
          <p:cNvSpPr txBox="1"/>
          <p:nvPr/>
        </p:nvSpPr>
        <p:spPr>
          <a:xfrm>
            <a:off x="1557126" y="3003209"/>
            <a:ext cx="4843669" cy="95410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озумним — багато їжі зібрали, </a:t>
            </a:r>
          </a:p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дурню — чорний хліб та воду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844A76-AB97-4EBA-8C5E-8FF6AF520AF8}"/>
              </a:ext>
            </a:extLst>
          </p:cNvPr>
          <p:cNvSpPr txBox="1"/>
          <p:nvPr/>
        </p:nvSpPr>
        <p:spPr>
          <a:xfrm>
            <a:off x="1557127" y="4347735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Дали кожному сину по паляниці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071CCC-6272-4C44-BD09-E990F0E17FFA}"/>
              </a:ext>
            </a:extLst>
          </p:cNvPr>
          <p:cNvSpPr txBox="1"/>
          <p:nvPr/>
        </p:nvSpPr>
        <p:spPr>
          <a:xfrm>
            <a:off x="1557125" y="5276762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Дали кожному по три карбованці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53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казочный фон для презентации - 72 фото для презентаций и картинок на  рабочий стол">
            <a:extLst>
              <a:ext uri="{FF2B5EF4-FFF2-40B4-BE49-F238E27FC236}">
                <a16:creationId xmlns:a16="http://schemas.microsoft.com/office/drawing/2014/main" id="{A8587306-AECC-42B0-B20B-1BD79843EA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hlinkClick r:id="rId3" action="ppaction://hlinksldjump"/>
            <a:extLst>
              <a:ext uri="{FF2B5EF4-FFF2-40B4-BE49-F238E27FC236}">
                <a16:creationId xmlns:a16="http://schemas.microsoft.com/office/drawing/2014/main" id="{4636FC98-CCF3-4F4C-A237-3548D0B9BC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30888" y="423510"/>
            <a:ext cx="5168347" cy="3879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34F7D0-4E44-41B6-A6D1-E13C8691B159}"/>
              </a:ext>
            </a:extLst>
          </p:cNvPr>
          <p:cNvSpPr txBox="1"/>
          <p:nvPr/>
        </p:nvSpPr>
        <p:spPr>
          <a:xfrm>
            <a:off x="728871" y="382300"/>
            <a:ext cx="67056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</a:rPr>
              <a:t>Як дід, якого зустрів дурень,</a:t>
            </a:r>
          </a:p>
          <a:p>
            <a:pPr algn="ctr"/>
            <a:r>
              <a:rPr lang="uk-UA" sz="32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</a:rPr>
              <a:t> допоміг йому?</a:t>
            </a:r>
            <a:endParaRPr lang="ru-UA" sz="5400" b="1" dirty="0">
              <a:latin typeface="Bad Script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19EA5D-4DCF-4963-AD94-E378BDB415F2}"/>
              </a:ext>
            </a:extLst>
          </p:cNvPr>
          <p:cNvSpPr txBox="1"/>
          <p:nvPr/>
        </p:nvSpPr>
        <p:spPr>
          <a:xfrm>
            <a:off x="1557127" y="1887165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Подарував дурневі летючий корабель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71076-A99B-4E9C-B09F-B19A9B39AF90}"/>
              </a:ext>
            </a:extLst>
          </p:cNvPr>
          <p:cNvSpPr txBox="1"/>
          <p:nvPr/>
        </p:nvSpPr>
        <p:spPr>
          <a:xfrm>
            <a:off x="1557127" y="3105834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Познайомив його з царською дочкою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hlinkClick r:id="rId3" action="ppaction://hlinksldjump" tooltip="Навчив, що треба зробити, "/>
            <a:extLst>
              <a:ext uri="{FF2B5EF4-FFF2-40B4-BE49-F238E27FC236}">
                <a16:creationId xmlns:a16="http://schemas.microsoft.com/office/drawing/2014/main" id="{92844A76-AB97-4EBA-8C5E-8FF6AF520AF8}"/>
              </a:ext>
            </a:extLst>
          </p:cNvPr>
          <p:cNvSpPr txBox="1"/>
          <p:nvPr/>
        </p:nvSpPr>
        <p:spPr>
          <a:xfrm>
            <a:off x="1557127" y="4347735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Навчив, що треба зробити, </a:t>
            </a:r>
          </a:p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щоб отримати летючий кора­бель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071CCC-6272-4C44-BD09-E990F0E17FFA}"/>
              </a:ext>
            </a:extLst>
          </p:cNvPr>
          <p:cNvSpPr txBox="1"/>
          <p:nvPr/>
        </p:nvSpPr>
        <p:spPr>
          <a:xfrm>
            <a:off x="1557127" y="5628778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П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орадив вертатися додому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48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казочный фон для презентации - 72 фото для презентаций и картинок на  рабочий стол">
            <a:extLst>
              <a:ext uri="{FF2B5EF4-FFF2-40B4-BE49-F238E27FC236}">
                <a16:creationId xmlns:a16="http://schemas.microsoft.com/office/drawing/2014/main" id="{A8587306-AECC-42B0-B20B-1BD79843EA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hlinkClick r:id="rId3" action="ppaction://hlinksldjump"/>
            <a:extLst>
              <a:ext uri="{FF2B5EF4-FFF2-40B4-BE49-F238E27FC236}">
                <a16:creationId xmlns:a16="http://schemas.microsoft.com/office/drawing/2014/main" id="{4636FC98-CCF3-4F4C-A237-3548D0B9BC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30888" y="397005"/>
            <a:ext cx="5168347" cy="3879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34F7D0-4E44-41B6-A6D1-E13C8691B159}"/>
              </a:ext>
            </a:extLst>
          </p:cNvPr>
          <p:cNvSpPr txBox="1"/>
          <p:nvPr/>
        </p:nvSpPr>
        <p:spPr>
          <a:xfrm>
            <a:off x="755375" y="510887"/>
            <a:ext cx="67056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</a:rPr>
              <a:t>Як дурень отримав летючий корабель?</a:t>
            </a:r>
            <a:endParaRPr lang="ru-UA" sz="5400" b="1" dirty="0">
              <a:latin typeface="Bad Script" panose="02000000000000000000" pitchFamily="2" charset="0"/>
            </a:endParaRPr>
          </a:p>
        </p:txBody>
      </p:sp>
      <p:sp>
        <p:nvSpPr>
          <p:cNvPr id="10" name="TextBox 9">
            <a:hlinkClick r:id="rId3" action="ppaction://hlinksldjump" tooltip="Увійшов у ліс, підійшов до дерева, цюкнув сокирою, упав ниць "/>
            <a:extLst>
              <a:ext uri="{FF2B5EF4-FFF2-40B4-BE49-F238E27FC236}">
                <a16:creationId xmlns:a16="http://schemas.microsoft.com/office/drawing/2014/main" id="{F019EA5D-4DCF-4963-AD94-E378BDB415F2}"/>
              </a:ext>
            </a:extLst>
          </p:cNvPr>
          <p:cNvSpPr txBox="1"/>
          <p:nvPr/>
        </p:nvSpPr>
        <p:spPr>
          <a:xfrm>
            <a:off x="1557127" y="1604028"/>
            <a:ext cx="4843669" cy="120032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Увійшов у ліс, підійшов до дерева, цюкнув сокирою, упав ниць </a:t>
            </a:r>
          </a:p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й заснув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71076-A99B-4E9C-B09F-B19A9B39AF90}"/>
              </a:ext>
            </a:extLst>
          </p:cNvPr>
          <p:cNvSpPr txBox="1"/>
          <p:nvPr/>
        </p:nvSpPr>
        <p:spPr>
          <a:xfrm>
            <a:off x="1557127" y="3105834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Прийшов до лісу, знайшов чарівне дерево та збудував кора­бель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844A76-AB97-4EBA-8C5E-8FF6AF520AF8}"/>
              </a:ext>
            </a:extLst>
          </p:cNvPr>
          <p:cNvSpPr txBox="1"/>
          <p:nvPr/>
        </p:nvSpPr>
        <p:spPr>
          <a:xfrm>
            <a:off x="1557127" y="4347735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Вкрав летючий корабель </a:t>
            </a:r>
          </a:p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подорожніх, яких зустрів у лісі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071CCC-6272-4C44-BD09-E990F0E17FFA}"/>
              </a:ext>
            </a:extLst>
          </p:cNvPr>
          <p:cNvSpPr txBox="1"/>
          <p:nvPr/>
        </p:nvSpPr>
        <p:spPr>
          <a:xfrm>
            <a:off x="1557127" y="5628778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В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ідібрав корабель у своїх братів, які його збудували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06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казочный фон для презентации - 72 фото для презентаций и картинок на  рабочий стол">
            <a:extLst>
              <a:ext uri="{FF2B5EF4-FFF2-40B4-BE49-F238E27FC236}">
                <a16:creationId xmlns:a16="http://schemas.microsoft.com/office/drawing/2014/main" id="{A8587306-AECC-42B0-B20B-1BD79843EA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hlinkClick r:id="rId3" action="ppaction://hlinksldjump"/>
            <a:extLst>
              <a:ext uri="{FF2B5EF4-FFF2-40B4-BE49-F238E27FC236}">
                <a16:creationId xmlns:a16="http://schemas.microsoft.com/office/drawing/2014/main" id="{4636FC98-CCF3-4F4C-A237-3548D0B9BC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30888" y="383753"/>
            <a:ext cx="5168346" cy="3879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34F7D0-4E44-41B6-A6D1-E13C8691B159}"/>
              </a:ext>
            </a:extLst>
          </p:cNvPr>
          <p:cNvSpPr txBox="1"/>
          <p:nvPr/>
        </p:nvSpPr>
        <p:spPr>
          <a:xfrm>
            <a:off x="728871" y="422056"/>
            <a:ext cx="67056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</a:rPr>
              <a:t>Що робив дурень протягом усієї </a:t>
            </a:r>
          </a:p>
          <a:p>
            <a:pPr algn="ctr"/>
            <a:r>
              <a:rPr lang="uk-UA" sz="32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</a:rPr>
              <a:t>подорожі до царського палацу? </a:t>
            </a:r>
            <a:endParaRPr lang="ru-UA" sz="5400" b="1" dirty="0">
              <a:latin typeface="Bad Script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19EA5D-4DCF-4963-AD94-E378BDB415F2}"/>
              </a:ext>
            </a:extLst>
          </p:cNvPr>
          <p:cNvSpPr txBox="1"/>
          <p:nvPr/>
        </p:nvSpPr>
        <p:spPr>
          <a:xfrm>
            <a:off x="1557127" y="2050166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Висипався, беріг сили для зустрічі з царем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71076-A99B-4E9C-B09F-B19A9B39AF90}"/>
              </a:ext>
            </a:extLst>
          </p:cNvPr>
          <p:cNvSpPr txBox="1"/>
          <p:nvPr/>
        </p:nvSpPr>
        <p:spPr>
          <a:xfrm>
            <a:off x="1557127" y="3429000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Летів дуже швидко, без зупинок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hlinkClick r:id="rId3" action="ppaction://hlinksldjump" tooltip="Збирав подорожніх"/>
            <a:extLst>
              <a:ext uri="{FF2B5EF4-FFF2-40B4-BE49-F238E27FC236}">
                <a16:creationId xmlns:a16="http://schemas.microsoft.com/office/drawing/2014/main" id="{92844A76-AB97-4EBA-8C5E-8FF6AF520AF8}"/>
              </a:ext>
            </a:extLst>
          </p:cNvPr>
          <p:cNvSpPr txBox="1"/>
          <p:nvPr/>
        </p:nvSpPr>
        <p:spPr>
          <a:xfrm>
            <a:off x="1557127" y="4525376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Збирав подорожніх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071CCC-6272-4C44-BD09-E990F0E17FFA}"/>
              </a:ext>
            </a:extLst>
          </p:cNvPr>
          <p:cNvSpPr txBox="1"/>
          <p:nvPr/>
        </p:nvSpPr>
        <p:spPr>
          <a:xfrm>
            <a:off x="1557127" y="5628778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Д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умав, як пояснити царю, </a:t>
            </a:r>
          </a:p>
          <a:p>
            <a:pPr algn="ctr"/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де він узяв летючий корабель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98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казочный фон для презентации - 72 фото для презентаций и картинок на  рабочий стол">
            <a:extLst>
              <a:ext uri="{FF2B5EF4-FFF2-40B4-BE49-F238E27FC236}">
                <a16:creationId xmlns:a16="http://schemas.microsoft.com/office/drawing/2014/main" id="{A8587306-AECC-42B0-B20B-1BD79843EA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hlinkClick r:id="rId3" action="ppaction://hlinksldjump"/>
            <a:extLst>
              <a:ext uri="{FF2B5EF4-FFF2-40B4-BE49-F238E27FC236}">
                <a16:creationId xmlns:a16="http://schemas.microsoft.com/office/drawing/2014/main" id="{4636FC98-CCF3-4F4C-A237-3548D0B9BC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30888" y="383753"/>
            <a:ext cx="5168346" cy="3879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34F7D0-4E44-41B6-A6D1-E13C8691B159}"/>
              </a:ext>
            </a:extLst>
          </p:cNvPr>
          <p:cNvSpPr txBox="1"/>
          <p:nvPr/>
        </p:nvSpPr>
        <p:spPr>
          <a:xfrm>
            <a:off x="626161" y="366016"/>
            <a:ext cx="67056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0510" indent="-270510" algn="ctr">
              <a:tabLst>
                <a:tab pos="334645" algn="l"/>
              </a:tabLst>
            </a:pPr>
            <a:r>
              <a:rPr lang="uk-UA" sz="32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</a:rPr>
              <a:t>Чим відрізнялись нові знайомі дурня</a:t>
            </a:r>
          </a:p>
          <a:p>
            <a:pPr marL="270510" indent="-270510" algn="ctr">
              <a:tabLst>
                <a:tab pos="334645" algn="l"/>
              </a:tabLst>
            </a:pPr>
            <a:r>
              <a:rPr lang="uk-UA" sz="32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</a:rPr>
              <a:t> від звичайних людей?</a:t>
            </a:r>
            <a:endParaRPr lang="ru-UA" sz="3200" b="1" dirty="0">
              <a:solidFill>
                <a:srgbClr val="000000"/>
              </a:solidFill>
              <a:effectLst/>
              <a:latin typeface="Bad Script" panose="02000000000000000000" pitchFamily="2" charset="0"/>
              <a:ea typeface="Courier New" panose="02070309020205020404" pitchFamily="49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19EA5D-4DCF-4963-AD94-E378BDB415F2}"/>
              </a:ext>
            </a:extLst>
          </p:cNvPr>
          <p:cNvSpPr txBox="1"/>
          <p:nvPr/>
        </p:nvSpPr>
        <p:spPr>
          <a:xfrm>
            <a:off x="1557127" y="1910283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Вони всі були ще дурнішими </a:t>
            </a:r>
          </a:p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дурня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hlinkClick r:id="rId3" action="ppaction://hlinksldjump" tooltip="Усі мали надзвичайні здібності"/>
            <a:extLst>
              <a:ext uri="{FF2B5EF4-FFF2-40B4-BE49-F238E27FC236}">
                <a16:creationId xmlns:a16="http://schemas.microsoft.com/office/drawing/2014/main" id="{42171076-A99B-4E9C-B09F-B19A9B39AF90}"/>
              </a:ext>
            </a:extLst>
          </p:cNvPr>
          <p:cNvSpPr txBox="1"/>
          <p:nvPr/>
        </p:nvSpPr>
        <p:spPr>
          <a:xfrm>
            <a:off x="1557127" y="3208330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Усі мали надзвичайні здібності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844A76-AB97-4EBA-8C5E-8FF6AF520AF8}"/>
              </a:ext>
            </a:extLst>
          </p:cNvPr>
          <p:cNvSpPr txBox="1"/>
          <p:nvPr/>
        </p:nvSpPr>
        <p:spPr>
          <a:xfrm>
            <a:off x="1557127" y="4267856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Вони були звичайними мандрівниками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071CCC-6272-4C44-BD09-E990F0E17FFA}"/>
              </a:ext>
            </a:extLst>
          </p:cNvPr>
          <p:cNvSpPr txBox="1"/>
          <p:nvPr/>
        </p:nvSpPr>
        <p:spPr>
          <a:xfrm>
            <a:off x="1557127" y="5628778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В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они були наймудрішими</a:t>
            </a:r>
          </a:p>
          <a:p>
            <a:pPr algn="ctr"/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людьми в царстві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65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казочный фон для презентации - 72 фото для презентаций и картинок на  рабочий стол">
            <a:extLst>
              <a:ext uri="{FF2B5EF4-FFF2-40B4-BE49-F238E27FC236}">
                <a16:creationId xmlns:a16="http://schemas.microsoft.com/office/drawing/2014/main" id="{A8587306-AECC-42B0-B20B-1BD79843EA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hlinkClick r:id="rId3" action="ppaction://hlinksldjump"/>
            <a:extLst>
              <a:ext uri="{FF2B5EF4-FFF2-40B4-BE49-F238E27FC236}">
                <a16:creationId xmlns:a16="http://schemas.microsoft.com/office/drawing/2014/main" id="{4636FC98-CCF3-4F4C-A237-3548D0B9BC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30888" y="383753"/>
            <a:ext cx="5168345" cy="3879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34F7D0-4E44-41B6-A6D1-E13C8691B159}"/>
              </a:ext>
            </a:extLst>
          </p:cNvPr>
          <p:cNvSpPr txBox="1"/>
          <p:nvPr/>
        </p:nvSpPr>
        <p:spPr>
          <a:xfrm>
            <a:off x="728871" y="422056"/>
            <a:ext cx="67056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</a:rPr>
              <a:t>Як відреагував цар на появу дурня </a:t>
            </a:r>
          </a:p>
          <a:p>
            <a:pPr algn="ctr"/>
            <a:r>
              <a:rPr lang="uk-UA" sz="32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</a:rPr>
              <a:t>з летючим кораблем?</a:t>
            </a:r>
            <a:endParaRPr lang="ru-UA" sz="5400" b="1" dirty="0">
              <a:latin typeface="Bad Script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19EA5D-4DCF-4963-AD94-E378BDB415F2}"/>
              </a:ext>
            </a:extLst>
          </p:cNvPr>
          <p:cNvSpPr txBox="1"/>
          <p:nvPr/>
        </p:nvSpPr>
        <p:spPr>
          <a:xfrm>
            <a:off x="1557124" y="2200480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Одразу віддав йому дочку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71076-A99B-4E9C-B09F-B19A9B39AF90}"/>
              </a:ext>
            </a:extLst>
          </p:cNvPr>
          <p:cNvSpPr txBox="1"/>
          <p:nvPr/>
        </p:nvSpPr>
        <p:spPr>
          <a:xfrm>
            <a:off x="1557123" y="3206497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Вигнав, тому що дурень був обідранцем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844A76-AB97-4EBA-8C5E-8FF6AF520AF8}"/>
              </a:ext>
            </a:extLst>
          </p:cNvPr>
          <p:cNvSpPr txBox="1"/>
          <p:nvPr/>
        </p:nvSpPr>
        <p:spPr>
          <a:xfrm>
            <a:off x="1557122" y="4589348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Відібрав у дурня корабель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hlinkClick r:id="rId3" action="ppaction://hlinksldjump" tooltip="Почав випробовувати його"/>
            <a:extLst>
              <a:ext uri="{FF2B5EF4-FFF2-40B4-BE49-F238E27FC236}">
                <a16:creationId xmlns:a16="http://schemas.microsoft.com/office/drawing/2014/main" id="{7C071CCC-6272-4C44-BD09-E990F0E17FFA}"/>
              </a:ext>
            </a:extLst>
          </p:cNvPr>
          <p:cNvSpPr txBox="1"/>
          <p:nvPr/>
        </p:nvSpPr>
        <p:spPr>
          <a:xfrm>
            <a:off x="1557122" y="5602867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П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очав випробовувати його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031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казочный фон для презентации - 72 фото для презентаций и картинок на  рабочий стол">
            <a:extLst>
              <a:ext uri="{FF2B5EF4-FFF2-40B4-BE49-F238E27FC236}">
                <a16:creationId xmlns:a16="http://schemas.microsoft.com/office/drawing/2014/main" id="{A8587306-AECC-42B0-B20B-1BD79843EA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hlinkClick r:id="rId3" action="ppaction://hlinksldjump"/>
            <a:extLst>
              <a:ext uri="{FF2B5EF4-FFF2-40B4-BE49-F238E27FC236}">
                <a16:creationId xmlns:a16="http://schemas.microsoft.com/office/drawing/2014/main" id="{4636FC98-CCF3-4F4C-A237-3548D0B9BC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30888" y="383753"/>
            <a:ext cx="5168345" cy="3879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34F7D0-4E44-41B6-A6D1-E13C8691B159}"/>
              </a:ext>
            </a:extLst>
          </p:cNvPr>
          <p:cNvSpPr txBox="1"/>
          <p:nvPr/>
        </p:nvSpPr>
        <p:spPr>
          <a:xfrm>
            <a:off x="728871" y="422056"/>
            <a:ext cx="67056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</a:rPr>
              <a:t>Чим могло обернутись для </a:t>
            </a:r>
          </a:p>
          <a:p>
            <a:pPr algn="ctr"/>
            <a:r>
              <a:rPr lang="uk-UA" sz="3600" b="1" dirty="0">
                <a:solidFill>
                  <a:srgbClr val="000000"/>
                </a:solidFill>
                <a:effectLst/>
                <a:latin typeface="Bad Script" panose="02000000000000000000" pitchFamily="2" charset="0"/>
                <a:ea typeface="Courier New" panose="02070309020205020404" pitchFamily="49" charset="0"/>
              </a:rPr>
              <a:t>дурня невиконання завдань?</a:t>
            </a:r>
            <a:endParaRPr lang="ru-UA" sz="6000" b="1" dirty="0">
              <a:latin typeface="Bad Script" panose="02000000000000000000" pitchFamily="2" charset="0"/>
            </a:endParaRPr>
          </a:p>
        </p:txBody>
      </p:sp>
      <p:sp>
        <p:nvSpPr>
          <p:cNvPr id="10" name="TextBox 9">
            <a:hlinkClick r:id="rId3" action="ppaction://hlinksldjump" tooltip="Йому відрубали б голову"/>
            <a:extLst>
              <a:ext uri="{FF2B5EF4-FFF2-40B4-BE49-F238E27FC236}">
                <a16:creationId xmlns:a16="http://schemas.microsoft.com/office/drawing/2014/main" id="{F019EA5D-4DCF-4963-AD94-E378BDB415F2}"/>
              </a:ext>
            </a:extLst>
          </p:cNvPr>
          <p:cNvSpPr txBox="1"/>
          <p:nvPr/>
        </p:nvSpPr>
        <p:spPr>
          <a:xfrm>
            <a:off x="1557127" y="2245944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Йому відрубали б голову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71076-A99B-4E9C-B09F-B19A9B39AF90}"/>
              </a:ext>
            </a:extLst>
          </p:cNvPr>
          <p:cNvSpPr txBox="1"/>
          <p:nvPr/>
        </p:nvSpPr>
        <p:spPr>
          <a:xfrm>
            <a:off x="1557127" y="3267022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Його відправили додому пішки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844A76-AB97-4EBA-8C5E-8FF6AF520AF8}"/>
              </a:ext>
            </a:extLst>
          </p:cNvPr>
          <p:cNvSpPr txBox="1"/>
          <p:nvPr/>
        </p:nvSpPr>
        <p:spPr>
          <a:xfrm>
            <a:off x="1557127" y="4323800"/>
            <a:ext cx="4843669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Його б зганьбили на </a:t>
            </a:r>
          </a:p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королівство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071CCC-6272-4C44-BD09-E990F0E17FFA}"/>
              </a:ext>
            </a:extLst>
          </p:cNvPr>
          <p:cNvSpPr txBox="1"/>
          <p:nvPr/>
        </p:nvSpPr>
        <p:spPr>
          <a:xfrm>
            <a:off x="1557127" y="5628778"/>
            <a:ext cx="4843669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Й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ого б ув’язнили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717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406</Words>
  <Application>Microsoft Office PowerPoint</Application>
  <PresentationFormat>Широкоэкранный</PresentationFormat>
  <Paragraphs>86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Bad Script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MARINA</dc:creator>
  <cp:lastModifiedBy>MARINA</cp:lastModifiedBy>
  <cp:revision>12</cp:revision>
  <dcterms:created xsi:type="dcterms:W3CDTF">2021-01-30T20:20:17Z</dcterms:created>
  <dcterms:modified xsi:type="dcterms:W3CDTF">2021-02-03T17:08:40Z</dcterms:modified>
</cp:coreProperties>
</file>